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71" r:id="rId3"/>
  </p:sldIdLst>
  <p:sldSz cx="12192000" cy="16256000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09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40" d="100"/>
          <a:sy n="40" d="100"/>
        </p:scale>
        <p:origin x="2046" y="66"/>
      </p:cViewPr>
      <p:guideLst>
        <p:guide orient="horz" pos="509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660416"/>
            <a:ext cx="10363200" cy="5659496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8538164"/>
            <a:ext cx="9144000" cy="3924769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46160-061D-44D8-AE87-8C6288297A5F}" type="datetimeFigureOut">
              <a:rPr lang="ko-KR" altLang="en-US" smtClean="0"/>
              <a:t>2026-07-30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87A07-58D3-4903-B3F7-7E8F40B302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0993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46160-061D-44D8-AE87-8C6288297A5F}" type="datetimeFigureOut">
              <a:rPr lang="ko-KR" altLang="en-US" smtClean="0"/>
              <a:t>2026-07-30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87A07-58D3-4903-B3F7-7E8F40B302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2466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865481"/>
            <a:ext cx="2628900" cy="13776209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865481"/>
            <a:ext cx="7734300" cy="13776209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46160-061D-44D8-AE87-8C6288297A5F}" type="datetimeFigureOut">
              <a:rPr lang="ko-KR" altLang="en-US" smtClean="0"/>
              <a:t>2026-07-30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87A07-58D3-4903-B3F7-7E8F40B302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5765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46160-061D-44D8-AE87-8C6288297A5F}" type="datetimeFigureOut">
              <a:rPr lang="ko-KR" altLang="en-US" smtClean="0"/>
              <a:t>2026-07-30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87A07-58D3-4903-B3F7-7E8F40B302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6720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4052716"/>
            <a:ext cx="10515600" cy="6762043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10878731"/>
            <a:ext cx="10515600" cy="355599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46160-061D-44D8-AE87-8C6288297A5F}" type="datetimeFigureOut">
              <a:rPr lang="ko-KR" altLang="en-US" smtClean="0"/>
              <a:t>2026-07-30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87A07-58D3-4903-B3F7-7E8F40B302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4395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4327407"/>
            <a:ext cx="5181600" cy="1031428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4327407"/>
            <a:ext cx="5181600" cy="1031428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46160-061D-44D8-AE87-8C6288297A5F}" type="datetimeFigureOut">
              <a:rPr lang="ko-KR" altLang="en-US" smtClean="0"/>
              <a:t>2026-07-30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87A07-58D3-4903-B3F7-7E8F40B302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3315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865485"/>
            <a:ext cx="10515600" cy="314207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3984979"/>
            <a:ext cx="5157787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5937956"/>
            <a:ext cx="5157787" cy="87338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3984979"/>
            <a:ext cx="5183188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5937956"/>
            <a:ext cx="5183188" cy="87338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46160-061D-44D8-AE87-8C6288297A5F}" type="datetimeFigureOut">
              <a:rPr lang="ko-KR" altLang="en-US" smtClean="0"/>
              <a:t>2026-07-30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87A07-58D3-4903-B3F7-7E8F40B302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7218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46160-061D-44D8-AE87-8C6288297A5F}" type="datetimeFigureOut">
              <a:rPr lang="ko-KR" altLang="en-US" smtClean="0"/>
              <a:t>2026-07-30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87A07-58D3-4903-B3F7-7E8F40B302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1521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46160-061D-44D8-AE87-8C6288297A5F}" type="datetimeFigureOut">
              <a:rPr lang="ko-KR" altLang="en-US" smtClean="0"/>
              <a:t>2026-07-30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87A07-58D3-4903-B3F7-7E8F40B302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2286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2340567"/>
            <a:ext cx="6172200" cy="11552296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46160-061D-44D8-AE87-8C6288297A5F}" type="datetimeFigureOut">
              <a:rPr lang="ko-KR" altLang="en-US" smtClean="0"/>
              <a:t>2026-07-30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87A07-58D3-4903-B3F7-7E8F40B302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3338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2340567"/>
            <a:ext cx="6172200" cy="11552296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46160-061D-44D8-AE87-8C6288297A5F}" type="datetimeFigureOut">
              <a:rPr lang="ko-KR" altLang="en-US" smtClean="0"/>
              <a:t>2026-07-30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87A07-58D3-4903-B3F7-7E8F40B302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6701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46160-061D-44D8-AE87-8C6288297A5F}" type="datetimeFigureOut">
              <a:rPr lang="ko-KR" altLang="en-US" smtClean="0"/>
              <a:t>2026-07-30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687A07-58D3-4903-B3F7-7E8F40B302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3367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219170" rtl="0" eaLnBrk="1" latinLnBrk="1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1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1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1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1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1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1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1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1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1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>
            <a:extLst>
              <a:ext uri="{FF2B5EF4-FFF2-40B4-BE49-F238E27FC236}">
                <a16:creationId xmlns:a16="http://schemas.microsoft.com/office/drawing/2014/main" id="{0189670F-AA24-4871-B241-FF9A7BD80882}"/>
              </a:ext>
            </a:extLst>
          </p:cNvPr>
          <p:cNvGrpSpPr/>
          <p:nvPr/>
        </p:nvGrpSpPr>
        <p:grpSpPr>
          <a:xfrm>
            <a:off x="2269512" y="4930059"/>
            <a:ext cx="7697448" cy="6418404"/>
            <a:chOff x="2159784" y="4198539"/>
            <a:chExt cx="7697448" cy="6418404"/>
          </a:xfrm>
        </p:grpSpPr>
        <p:pic>
          <p:nvPicPr>
            <p:cNvPr id="20" name="Picture 22" descr="happybeing-CI-내부결재용">
              <a:extLst>
                <a:ext uri="{FF2B5EF4-FFF2-40B4-BE49-F238E27FC236}">
                  <a16:creationId xmlns:a16="http://schemas.microsoft.com/office/drawing/2014/main" id="{65CA9CE9-BFB7-4C97-994C-AD6473A275F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037" r="20992" b="47368"/>
            <a:stretch>
              <a:fillRect/>
            </a:stretch>
          </p:blipFill>
          <p:spPr bwMode="auto">
            <a:xfrm>
              <a:off x="2159784" y="4198539"/>
              <a:ext cx="7569432" cy="47625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22" descr="happybeing-CI-내부결재용">
              <a:extLst>
                <a:ext uri="{FF2B5EF4-FFF2-40B4-BE49-F238E27FC236}">
                  <a16:creationId xmlns:a16="http://schemas.microsoft.com/office/drawing/2014/main" id="{2C0D4446-4021-4C06-A4EB-E98493565A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0064"/>
            <a:stretch>
              <a:fillRect/>
            </a:stretch>
          </p:blipFill>
          <p:spPr bwMode="auto">
            <a:xfrm>
              <a:off x="2159784" y="9407242"/>
              <a:ext cx="7697448" cy="12097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698897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D1D138A5-BE65-902A-B98D-15D1F7E3951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6256000"/>
          </a:xfrm>
          <a:prstGeom prst="rect">
            <a:avLst/>
          </a:prstGeom>
          <a:effectLst/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7C0AF0DA-0606-411A-94F8-39DB1C8B83C1}"/>
              </a:ext>
            </a:extLst>
          </p:cNvPr>
          <p:cNvGrpSpPr/>
          <p:nvPr/>
        </p:nvGrpSpPr>
        <p:grpSpPr>
          <a:xfrm>
            <a:off x="1497106" y="1004039"/>
            <a:ext cx="9197788" cy="13357420"/>
            <a:chOff x="2144067" y="1004039"/>
            <a:chExt cx="8276185" cy="12588328"/>
          </a:xfrm>
        </p:grpSpPr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id="{B79AF923-3014-434E-A3EF-010FA9A86CDC}"/>
                </a:ext>
              </a:extLst>
            </p:cNvPr>
            <p:cNvGrpSpPr/>
            <p:nvPr/>
          </p:nvGrpSpPr>
          <p:grpSpPr>
            <a:xfrm>
              <a:off x="2144067" y="1004039"/>
              <a:ext cx="8276185" cy="12588328"/>
              <a:chOff x="2144067" y="1181019"/>
              <a:chExt cx="8276185" cy="12588328"/>
            </a:xfrm>
          </p:grpSpPr>
          <p:grpSp>
            <p:nvGrpSpPr>
              <p:cNvPr id="14" name="그룹 13">
                <a:extLst>
                  <a:ext uri="{FF2B5EF4-FFF2-40B4-BE49-F238E27FC236}">
                    <a16:creationId xmlns:a16="http://schemas.microsoft.com/office/drawing/2014/main" id="{32173B74-4A81-4B78-A51E-A395F38EE22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085863" y="1181019"/>
                <a:ext cx="1999522" cy="1402048"/>
                <a:chOff x="820941" y="467545"/>
                <a:chExt cx="1455276" cy="1107502"/>
              </a:xfrm>
            </p:grpSpPr>
            <p:pic>
              <p:nvPicPr>
                <p:cNvPr id="23" name="Picture 22" descr="happybeing-CI-내부결재용">
                  <a:extLst>
                    <a:ext uri="{FF2B5EF4-FFF2-40B4-BE49-F238E27FC236}">
                      <a16:creationId xmlns:a16="http://schemas.microsoft.com/office/drawing/2014/main" id="{68F7E8DA-2CBA-46B2-851A-0C4971F1FCC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6037" r="20992" b="47368"/>
                <a:stretch>
                  <a:fillRect/>
                </a:stretch>
              </p:blipFill>
              <p:spPr bwMode="auto">
                <a:xfrm>
                  <a:off x="820941" y="467545"/>
                  <a:ext cx="1440160" cy="86409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4" name="Picture 22" descr="happybeing-CI-내부결재용">
                  <a:extLst>
                    <a:ext uri="{FF2B5EF4-FFF2-40B4-BE49-F238E27FC236}">
                      <a16:creationId xmlns:a16="http://schemas.microsoft.com/office/drawing/2014/main" id="{55447C6A-F868-428D-AE3B-355C8701E15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80064"/>
                <a:stretch>
                  <a:fillRect/>
                </a:stretch>
              </p:blipFill>
              <p:spPr bwMode="auto">
                <a:xfrm>
                  <a:off x="836057" y="1331639"/>
                  <a:ext cx="1440160" cy="24340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EFFA94B-1740-467D-8C37-50BE66D07842}"/>
                  </a:ext>
                </a:extLst>
              </p:cNvPr>
              <p:cNvSpPr txBox="1"/>
              <p:nvPr/>
            </p:nvSpPr>
            <p:spPr>
              <a:xfrm>
                <a:off x="3847068" y="3458852"/>
                <a:ext cx="4425300" cy="113121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7200" dirty="0">
                    <a:latin typeface="궁서체" panose="02030609000101010101" pitchFamily="17" charset="-127"/>
                    <a:ea typeface="궁서체" panose="02030609000101010101" pitchFamily="17" charset="-127"/>
                  </a:rPr>
                  <a:t>임 명 장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A8CB9CF-7BEE-45DC-9680-52364331F7D4}"/>
                  </a:ext>
                </a:extLst>
              </p:cNvPr>
              <p:cNvSpPr txBox="1"/>
              <p:nvPr/>
            </p:nvSpPr>
            <p:spPr>
              <a:xfrm>
                <a:off x="2144067" y="6643576"/>
                <a:ext cx="8276185" cy="422900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t" anchorCtr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ko-KR" altLang="en-US" sz="3200" b="1" dirty="0">
                    <a:latin typeface="궁서체" panose="02030609000101010101" pitchFamily="17" charset="-127"/>
                    <a:ea typeface="궁서체" panose="02030609000101010101" pitchFamily="17" charset="-127"/>
                  </a:rPr>
                  <a:t>사회 일반의 이익에 공여하며</a:t>
                </a:r>
                <a:endParaRPr lang="en-US" altLang="ko-KR" sz="3200" b="1" dirty="0">
                  <a:latin typeface="궁서체" panose="02030609000101010101" pitchFamily="17" charset="-127"/>
                  <a:ea typeface="궁서체" panose="02030609000101010101" pitchFamily="17" charset="-127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ko-KR" altLang="en-US" sz="3200" b="1" dirty="0">
                    <a:latin typeface="궁서체" panose="02030609000101010101" pitchFamily="17" charset="-127"/>
                    <a:ea typeface="궁서체" panose="02030609000101010101" pitchFamily="17" charset="-127"/>
                  </a:rPr>
                  <a:t>우리 재단이 추구하는 바 공익 목적의 </a:t>
                </a:r>
                <a:endParaRPr lang="en-US" altLang="ko-KR" sz="3200" b="1" dirty="0">
                  <a:latin typeface="궁서체" panose="02030609000101010101" pitchFamily="17" charset="-127"/>
                  <a:ea typeface="궁서체" panose="02030609000101010101" pitchFamily="17" charset="-127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ko-KR" altLang="en-US" sz="3200" b="1" dirty="0">
                    <a:latin typeface="궁서체" panose="02030609000101010101" pitchFamily="17" charset="-127"/>
                    <a:ea typeface="궁서체" panose="02030609000101010101" pitchFamily="17" charset="-127"/>
                  </a:rPr>
                  <a:t>사업에 기여해 주실 것으로 기대하며 </a:t>
                </a:r>
                <a:endParaRPr lang="en-US" altLang="ko-KR" sz="3200" b="1" dirty="0">
                  <a:latin typeface="궁서체" panose="02030609000101010101" pitchFamily="17" charset="-127"/>
                  <a:ea typeface="궁서체" panose="02030609000101010101" pitchFamily="17" charset="-127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ko-KR" altLang="en-US" sz="3200" b="1" dirty="0">
                    <a:latin typeface="궁서체" panose="02030609000101010101" pitchFamily="17" charset="-127"/>
                    <a:ea typeface="궁서체" panose="02030609000101010101" pitchFamily="17" charset="-127"/>
                  </a:rPr>
                  <a:t>귀하를 장성군 지부장으로 임명합니다</a:t>
                </a:r>
                <a:r>
                  <a:rPr lang="en-US" altLang="ko-KR" sz="3200" b="1" dirty="0">
                    <a:latin typeface="궁서체" panose="02030609000101010101" pitchFamily="17" charset="-127"/>
                    <a:ea typeface="궁서체" panose="02030609000101010101" pitchFamily="17" charset="-127"/>
                  </a:rPr>
                  <a:t>.</a:t>
                </a:r>
              </a:p>
              <a:p>
                <a:pPr algn="ctr">
                  <a:lnSpc>
                    <a:spcPct val="150000"/>
                  </a:lnSpc>
                </a:pPr>
                <a:endParaRPr lang="en-US" altLang="ko-KR" sz="3200" b="1" dirty="0">
                  <a:latin typeface="궁서체" panose="02030609000101010101" pitchFamily="17" charset="-127"/>
                  <a:ea typeface="궁서체" panose="02030609000101010101" pitchFamily="17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ko-KR" sz="3600" b="1" dirty="0">
                    <a:latin typeface="궁서체" panose="02030609000101010101" pitchFamily="17" charset="-127"/>
                    <a:ea typeface="궁서체" panose="02030609000101010101" pitchFamily="17" charset="-127"/>
                  </a:rPr>
                  <a:t>                    </a:t>
                </a:r>
                <a:r>
                  <a:rPr lang="en-US" altLang="ko-KR" sz="3200" b="1" dirty="0">
                    <a:latin typeface="궁서체" panose="02030609000101010101" pitchFamily="17" charset="-127"/>
                    <a:ea typeface="궁서체" panose="02030609000101010101" pitchFamily="17" charset="-127"/>
                  </a:rPr>
                  <a:t>2026</a:t>
                </a:r>
                <a:r>
                  <a:rPr lang="ko-KR" altLang="en-US" sz="3200" b="1" dirty="0">
                    <a:latin typeface="궁서체" panose="02030609000101010101" pitchFamily="17" charset="-127"/>
                    <a:ea typeface="궁서체" panose="02030609000101010101" pitchFamily="17" charset="-127"/>
                  </a:rPr>
                  <a:t>년 </a:t>
                </a:r>
                <a:r>
                  <a:rPr lang="en-US" altLang="ko-KR" sz="3200" b="1" dirty="0">
                    <a:latin typeface="궁서체" panose="02030609000101010101" pitchFamily="17" charset="-127"/>
                    <a:ea typeface="궁서체" panose="02030609000101010101" pitchFamily="17" charset="-127"/>
                  </a:rPr>
                  <a:t>7</a:t>
                </a:r>
                <a:r>
                  <a:rPr lang="ko-KR" altLang="en-US" sz="3200" b="1" dirty="0">
                    <a:latin typeface="궁서체" panose="02030609000101010101" pitchFamily="17" charset="-127"/>
                    <a:ea typeface="궁서체" panose="02030609000101010101" pitchFamily="17" charset="-127"/>
                  </a:rPr>
                  <a:t>월 </a:t>
                </a:r>
                <a:r>
                  <a:rPr lang="en-US" altLang="ko-KR" sz="3200" b="1" dirty="0">
                    <a:latin typeface="궁서체" panose="02030609000101010101" pitchFamily="17" charset="-127"/>
                    <a:ea typeface="궁서체" panose="02030609000101010101" pitchFamily="17" charset="-127"/>
                  </a:rPr>
                  <a:t>30</a:t>
                </a:r>
                <a:r>
                  <a:rPr lang="ko-KR" altLang="en-US" sz="3200" b="1" dirty="0">
                    <a:latin typeface="궁서체" panose="02030609000101010101" pitchFamily="17" charset="-127"/>
                    <a:ea typeface="궁서체" panose="02030609000101010101" pitchFamily="17" charset="-127"/>
                  </a:rPr>
                  <a:t>일</a:t>
                </a:r>
                <a:endParaRPr lang="en-US" altLang="ko-KR" sz="3200" b="1" dirty="0">
                  <a:latin typeface="궁서체" panose="02030609000101010101" pitchFamily="17" charset="-127"/>
                  <a:ea typeface="궁서체" panose="02030609000101010101" pitchFamily="17" charset="-127"/>
                </a:endParaRPr>
              </a:p>
            </p:txBody>
          </p:sp>
          <p:grpSp>
            <p:nvGrpSpPr>
              <p:cNvPr id="18" name="그룹 17">
                <a:extLst>
                  <a:ext uri="{FF2B5EF4-FFF2-40B4-BE49-F238E27FC236}">
                    <a16:creationId xmlns:a16="http://schemas.microsoft.com/office/drawing/2014/main" id="{3439613B-335C-4A3D-B5A2-F5CD1C843361}"/>
                  </a:ext>
                </a:extLst>
              </p:cNvPr>
              <p:cNvGrpSpPr/>
              <p:nvPr/>
            </p:nvGrpSpPr>
            <p:grpSpPr>
              <a:xfrm>
                <a:off x="3351147" y="11561642"/>
                <a:ext cx="6402464" cy="1025164"/>
                <a:chOff x="3565493" y="7508673"/>
                <a:chExt cx="7233174" cy="862760"/>
              </a:xfrm>
              <a:solidFill>
                <a:schemeClr val="bg1"/>
              </a:solidFill>
            </p:grpSpPr>
            <p:sp>
              <p:nvSpPr>
                <p:cNvPr id="20" name="TextBox 14">
                  <a:extLst>
                    <a:ext uri="{FF2B5EF4-FFF2-40B4-BE49-F238E27FC236}">
                      <a16:creationId xmlns:a16="http://schemas.microsoft.com/office/drawing/2014/main" id="{A5E1F605-4832-461A-B743-0AB60A8A1E8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565493" y="7508673"/>
                  <a:ext cx="7233174" cy="543941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/>
                  <a:r>
                    <a:rPr lang="ko-KR" altLang="en-US" sz="3600" b="1" dirty="0">
                      <a:latin typeface="궁서" panose="02030600000101010101" pitchFamily="18" charset="-127"/>
                      <a:ea typeface="궁서" panose="02030600000101010101" pitchFamily="18" charset="-127"/>
                    </a:rPr>
                    <a:t>재단법인 </a:t>
                  </a:r>
                  <a:r>
                    <a:rPr lang="ko-KR" altLang="en-US" sz="3600" b="1" dirty="0" err="1">
                      <a:latin typeface="궁서" panose="02030600000101010101" pitchFamily="18" charset="-127"/>
                      <a:ea typeface="궁서" panose="02030600000101010101" pitchFamily="18" charset="-127"/>
                    </a:rPr>
                    <a:t>행복한지역발전재단</a:t>
                  </a:r>
                  <a:r>
                    <a:rPr lang="ko-KR" altLang="en-US" sz="3600" b="1" dirty="0">
                      <a:latin typeface="궁서" panose="02030600000101010101" pitchFamily="18" charset="-127"/>
                      <a:ea typeface="궁서" panose="02030600000101010101" pitchFamily="18" charset="-127"/>
                    </a:rPr>
                    <a:t> </a:t>
                  </a:r>
                </a:p>
              </p:txBody>
            </p:sp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A85E81E9-1710-4C24-A371-DB1071977C87}"/>
                    </a:ext>
                  </a:extLst>
                </p:cNvPr>
                <p:cNvSpPr txBox="1"/>
                <p:nvPr/>
              </p:nvSpPr>
              <p:spPr>
                <a:xfrm>
                  <a:off x="3565493" y="8060610"/>
                  <a:ext cx="6943156" cy="310823"/>
                </a:xfrm>
                <a:prstGeom prst="rect">
                  <a:avLst/>
                </a:prstGeom>
                <a:grpFill/>
              </p:spPr>
              <p:txBody>
                <a:bodyPr wrap="square">
                  <a:spAutoFit/>
                </a:bodyPr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altLang="ko-KR" b="1" dirty="0">
                      <a:latin typeface="궁서" panose="02030600000101010101" pitchFamily="18" charset="-127"/>
                      <a:ea typeface="궁서" panose="02030600000101010101" pitchFamily="18" charset="-127"/>
                    </a:rPr>
                    <a:t>FOUNDATION FOR THE AMENITY DEVELOPMENT</a:t>
                  </a:r>
                  <a:endParaRPr lang="ko-KR" altLang="en-US" b="1" dirty="0">
                    <a:latin typeface="궁서" panose="02030600000101010101" pitchFamily="18" charset="-127"/>
                    <a:ea typeface="궁서" panose="02030600000101010101" pitchFamily="18" charset="-127"/>
                  </a:endParaRPr>
                </a:p>
              </p:txBody>
            </p:sp>
          </p:grp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D798216-CB30-4EC6-9D75-4C992104049A}"/>
                  </a:ext>
                </a:extLst>
              </p:cNvPr>
              <p:cNvSpPr txBox="1"/>
              <p:nvPr/>
            </p:nvSpPr>
            <p:spPr>
              <a:xfrm>
                <a:off x="2601731" y="12846017"/>
                <a:ext cx="6973924" cy="92333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5400" dirty="0">
                    <a:latin typeface="궁서" panose="02030600000101010101" pitchFamily="18" charset="-127"/>
                    <a:ea typeface="궁서" panose="02030600000101010101" pitchFamily="18" charset="-127"/>
                  </a:rPr>
                  <a:t>이사장   문    현</a:t>
                </a:r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3CD6DA2-BDAC-4FBE-A26B-73366B6C9C22}"/>
                </a:ext>
              </a:extLst>
            </p:cNvPr>
            <p:cNvSpPr txBox="1"/>
            <p:nvPr/>
          </p:nvSpPr>
          <p:spPr>
            <a:xfrm>
              <a:off x="2477029" y="2829704"/>
              <a:ext cx="4075350" cy="3770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2000" b="1" dirty="0">
                <a:latin typeface="궁서체" panose="02030609000101010101" pitchFamily="17" charset="-127"/>
                <a:ea typeface="궁서체" panose="02030609000101010101" pitchFamily="17" charset="-127"/>
              </a:endParaRPr>
            </a:p>
          </p:txBody>
        </p:sp>
      </p:grpSp>
      <p:pic>
        <p:nvPicPr>
          <p:cNvPr id="6" name="그림 5" descr="패턴, 모티프, 직사각형, 예술이(가) 표시된 사진&#10;&#10;자동 생성된 설명">
            <a:extLst>
              <a:ext uri="{FF2B5EF4-FFF2-40B4-BE49-F238E27FC236}">
                <a16:creationId xmlns:a16="http://schemas.microsoft.com/office/drawing/2014/main" id="{BC64CE3D-71AC-E156-47A3-D239D0D538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6286" y="13116752"/>
            <a:ext cx="1620000" cy="1620000"/>
          </a:xfrm>
          <a:prstGeom prst="rect">
            <a:avLst/>
          </a:prstGeom>
        </p:spPr>
      </p:pic>
      <p:pic>
        <p:nvPicPr>
          <p:cNvPr id="9" name="그림 8" descr="텍스트, 폰트, 로고, 그래픽이(가) 표시된 사진&#10;&#10;자동 생성된 설명">
            <a:extLst>
              <a:ext uri="{FF2B5EF4-FFF2-40B4-BE49-F238E27FC236}">
                <a16:creationId xmlns:a16="http://schemas.microsoft.com/office/drawing/2014/main" id="{4EC327C3-3A00-8FDD-3E46-86073B1DCA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495" y="12122359"/>
            <a:ext cx="1231107" cy="9233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98E8FBE-FE1D-4388-4E91-D3E9980EF84E}"/>
              </a:ext>
            </a:extLst>
          </p:cNvPr>
          <p:cNvSpPr txBox="1"/>
          <p:nvPr/>
        </p:nvSpPr>
        <p:spPr>
          <a:xfrm>
            <a:off x="5414682" y="5110686"/>
            <a:ext cx="5239712" cy="12003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latin typeface="궁서체" panose="02030609000101010101" pitchFamily="17" charset="-127"/>
                <a:ea typeface="궁서체" panose="02030609000101010101" pitchFamily="17" charset="-127"/>
              </a:rPr>
              <a:t>  성 명 </a:t>
            </a:r>
            <a:r>
              <a:rPr lang="en-US" altLang="ko-KR" sz="3600" b="1" dirty="0">
                <a:latin typeface="궁서체" panose="02030609000101010101" pitchFamily="17" charset="-127"/>
                <a:ea typeface="궁서체" panose="02030609000101010101" pitchFamily="17" charset="-127"/>
              </a:rPr>
              <a:t>: </a:t>
            </a:r>
            <a:r>
              <a:rPr lang="ko-KR" altLang="en-US" sz="3600" b="1" dirty="0">
                <a:latin typeface="궁서체" panose="02030609000101010101" pitchFamily="17" charset="-127"/>
                <a:ea typeface="궁서체" panose="02030609000101010101" pitchFamily="17" charset="-127"/>
              </a:rPr>
              <a:t>이 형 진</a:t>
            </a:r>
            <a:endParaRPr lang="en-US" altLang="ko-KR" sz="2400" b="1" dirty="0">
              <a:latin typeface="궁서체" panose="02030609000101010101" pitchFamily="17" charset="-127"/>
              <a:ea typeface="궁서체" panose="02030609000101010101" pitchFamily="17" charset="-127"/>
            </a:endParaRPr>
          </a:p>
          <a:p>
            <a:r>
              <a:rPr lang="ko-KR" altLang="en-US" sz="3600" b="1" dirty="0">
                <a:latin typeface="궁서체" panose="02030609000101010101" pitchFamily="17" charset="-127"/>
                <a:ea typeface="궁서체" panose="02030609000101010101" pitchFamily="17" charset="-127"/>
              </a:rPr>
              <a:t>  직 위 </a:t>
            </a:r>
            <a:r>
              <a:rPr lang="en-US" altLang="ko-KR" sz="3600" b="1" dirty="0">
                <a:latin typeface="궁서체" panose="02030609000101010101" pitchFamily="17" charset="-127"/>
                <a:ea typeface="궁서체" panose="02030609000101010101" pitchFamily="17" charset="-127"/>
              </a:rPr>
              <a:t>: </a:t>
            </a:r>
            <a:r>
              <a:rPr lang="ko-KR" altLang="en-US" sz="3600" b="1" dirty="0">
                <a:latin typeface="궁서체" panose="02030609000101010101" pitchFamily="17" charset="-127"/>
                <a:ea typeface="궁서체" panose="02030609000101010101" pitchFamily="17" charset="-127"/>
              </a:rPr>
              <a:t>지 부 장</a:t>
            </a:r>
            <a:endParaRPr lang="en-US" altLang="ko-KR" sz="3600" b="1" dirty="0">
              <a:latin typeface="궁서체" panose="02030609000101010101" pitchFamily="17" charset="-127"/>
              <a:ea typeface="궁서체" panose="02030609000101010101" pitchFamily="17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FC170A-F845-7305-C610-E3C27CA6474F}"/>
              </a:ext>
            </a:extLst>
          </p:cNvPr>
          <p:cNvSpPr txBox="1"/>
          <p:nvPr/>
        </p:nvSpPr>
        <p:spPr>
          <a:xfrm>
            <a:off x="2019546" y="3093644"/>
            <a:ext cx="4529165" cy="400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latin typeface="궁서체" panose="02030609000101010101" pitchFamily="17" charset="-127"/>
                <a:ea typeface="궁서체" panose="02030609000101010101" pitchFamily="17" charset="-127"/>
              </a:rPr>
              <a:t>제</a:t>
            </a:r>
            <a:r>
              <a:rPr lang="en-US" altLang="ko-KR" sz="2000" b="1" dirty="0">
                <a:latin typeface="궁서체" panose="02030609000101010101" pitchFamily="17" charset="-127"/>
                <a:ea typeface="궁서체" panose="02030609000101010101" pitchFamily="17" charset="-127"/>
              </a:rPr>
              <a:t>2026-69</a:t>
            </a:r>
            <a:r>
              <a:rPr lang="ko-KR" altLang="en-US" sz="2000" b="1" dirty="0">
                <a:latin typeface="궁서체" panose="02030609000101010101" pitchFamily="17" charset="-127"/>
                <a:ea typeface="궁서체" panose="02030609000101010101" pitchFamily="17" charset="-127"/>
              </a:rPr>
              <a:t>호</a:t>
            </a:r>
          </a:p>
        </p:txBody>
      </p:sp>
    </p:spTree>
    <p:extLst>
      <p:ext uri="{BB962C8B-B14F-4D97-AF65-F5344CB8AC3E}">
        <p14:creationId xmlns:p14="http://schemas.microsoft.com/office/powerpoint/2010/main" val="16183419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958</TotalTime>
  <Words>57</Words>
  <Application>Microsoft Office PowerPoint</Application>
  <PresentationFormat>사용자 지정</PresentationFormat>
  <Paragraphs>13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8" baseType="lpstr">
      <vt:lpstr>궁서</vt:lpstr>
      <vt:lpstr>궁서체</vt:lpstr>
      <vt:lpstr>Arial</vt:lpstr>
      <vt:lpstr>Calibri</vt:lpstr>
      <vt:lpstr>Calibri Light</vt:lpstr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subject>위촉장</dc:subject>
  <dc:creator>김남호</dc:creator>
  <cp:keywords/>
  <cp:lastModifiedBy>문현</cp:lastModifiedBy>
  <cp:revision>362</cp:revision>
  <cp:lastPrinted>2024-01-15T12:30:11Z</cp:lastPrinted>
  <dcterms:created xsi:type="dcterms:W3CDTF">2018-11-05T04:06:29Z</dcterms:created>
  <dcterms:modified xsi:type="dcterms:W3CDTF">2026-07-30T08:50:55Z</dcterms:modified>
</cp:coreProperties>
</file>