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71" r:id="rId3"/>
  </p:sldIdLst>
  <p:sldSz cx="12192000" cy="16256000"/>
  <p:notesSz cx="7104063" cy="102346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9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47" d="100"/>
          <a:sy n="47" d="100"/>
        </p:scale>
        <p:origin x="3030" y="78"/>
      </p:cViewPr>
      <p:guideLst>
        <p:guide orient="horz" pos="509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09936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92466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557657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6720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4395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833158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27218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521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92286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43338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367011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46160-061D-44D8-AE87-8C6288297A5F}" type="datetimeFigureOut">
              <a:rPr lang="ko-KR" altLang="en-US" smtClean="0"/>
              <a:t>2026-08-09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687A07-58D3-4903-B3F7-7E8F40B302BE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336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1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1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1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1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>
            <a:extLst>
              <a:ext uri="{FF2B5EF4-FFF2-40B4-BE49-F238E27FC236}">
                <a16:creationId xmlns:a16="http://schemas.microsoft.com/office/drawing/2014/main" id="{0189670F-AA24-4871-B241-FF9A7BD80882}"/>
              </a:ext>
            </a:extLst>
          </p:cNvPr>
          <p:cNvGrpSpPr/>
          <p:nvPr/>
        </p:nvGrpSpPr>
        <p:grpSpPr>
          <a:xfrm>
            <a:off x="2269512" y="4930059"/>
            <a:ext cx="7697448" cy="6418404"/>
            <a:chOff x="2159784" y="4198539"/>
            <a:chExt cx="7697448" cy="6418404"/>
          </a:xfrm>
        </p:grpSpPr>
        <p:pic>
          <p:nvPicPr>
            <p:cNvPr id="20" name="Picture 22" descr="happybeing-CI-내부결재용">
              <a:extLst>
                <a:ext uri="{FF2B5EF4-FFF2-40B4-BE49-F238E27FC236}">
                  <a16:creationId xmlns:a16="http://schemas.microsoft.com/office/drawing/2014/main" id="{65CA9CE9-BFB7-4C97-994C-AD6473A275F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6037" r="20992" b="47368"/>
            <a:stretch>
              <a:fillRect/>
            </a:stretch>
          </p:blipFill>
          <p:spPr bwMode="auto">
            <a:xfrm>
              <a:off x="2159784" y="4198539"/>
              <a:ext cx="7569432" cy="47625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" name="Picture 22" descr="happybeing-CI-내부결재용">
              <a:extLst>
                <a:ext uri="{FF2B5EF4-FFF2-40B4-BE49-F238E27FC236}">
                  <a16:creationId xmlns:a16="http://schemas.microsoft.com/office/drawing/2014/main" id="{2C0D4446-4021-4C06-A4EB-E98493565A4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0064"/>
            <a:stretch>
              <a:fillRect/>
            </a:stretch>
          </p:blipFill>
          <p:spPr bwMode="auto">
            <a:xfrm>
              <a:off x="2159784" y="9407242"/>
              <a:ext cx="7697448" cy="12097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8698897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D1D138A5-BE65-902A-B98D-15D1F7E3951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16256000"/>
          </a:xfrm>
          <a:prstGeom prst="rect">
            <a:avLst/>
          </a:prstGeom>
          <a:effectLst/>
        </p:spPr>
      </p:pic>
      <p:grpSp>
        <p:nvGrpSpPr>
          <p:cNvPr id="3" name="그룹 2">
            <a:extLst>
              <a:ext uri="{FF2B5EF4-FFF2-40B4-BE49-F238E27FC236}">
                <a16:creationId xmlns:a16="http://schemas.microsoft.com/office/drawing/2014/main" id="{7C0AF0DA-0606-411A-94F8-39DB1C8B83C1}"/>
              </a:ext>
            </a:extLst>
          </p:cNvPr>
          <p:cNvGrpSpPr/>
          <p:nvPr/>
        </p:nvGrpSpPr>
        <p:grpSpPr>
          <a:xfrm>
            <a:off x="1497106" y="1004039"/>
            <a:ext cx="9197788" cy="13357420"/>
            <a:chOff x="2144067" y="1004039"/>
            <a:chExt cx="8276185" cy="12588328"/>
          </a:xfrm>
        </p:grpSpPr>
        <p:grpSp>
          <p:nvGrpSpPr>
            <p:cNvPr id="10" name="그룹 9">
              <a:extLst>
                <a:ext uri="{FF2B5EF4-FFF2-40B4-BE49-F238E27FC236}">
                  <a16:creationId xmlns:a16="http://schemas.microsoft.com/office/drawing/2014/main" id="{B79AF923-3014-434E-A3EF-010FA9A86CDC}"/>
                </a:ext>
              </a:extLst>
            </p:cNvPr>
            <p:cNvGrpSpPr/>
            <p:nvPr/>
          </p:nvGrpSpPr>
          <p:grpSpPr>
            <a:xfrm>
              <a:off x="2144067" y="1004039"/>
              <a:ext cx="8276185" cy="12588328"/>
              <a:chOff x="2144067" y="1181019"/>
              <a:chExt cx="8276185" cy="12588328"/>
            </a:xfrm>
          </p:grpSpPr>
          <p:grpSp>
            <p:nvGrpSpPr>
              <p:cNvPr id="14" name="그룹 13">
                <a:extLst>
                  <a:ext uri="{FF2B5EF4-FFF2-40B4-BE49-F238E27FC236}">
                    <a16:creationId xmlns:a16="http://schemas.microsoft.com/office/drawing/2014/main" id="{32173B74-4A81-4B78-A51E-A395F38EE2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5085863" y="1181019"/>
                <a:ext cx="1999522" cy="1402048"/>
                <a:chOff x="820941" y="467545"/>
                <a:chExt cx="1455276" cy="1107502"/>
              </a:xfrm>
            </p:grpSpPr>
            <p:pic>
              <p:nvPicPr>
                <p:cNvPr id="23" name="Picture 22" descr="happybeing-CI-내부결재용">
                  <a:extLst>
                    <a:ext uri="{FF2B5EF4-FFF2-40B4-BE49-F238E27FC236}">
                      <a16:creationId xmlns:a16="http://schemas.microsoft.com/office/drawing/2014/main" id="{68F7E8DA-2CBA-46B2-851A-0C4971F1FCC0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6037" r="20992" b="47368"/>
                <a:stretch>
                  <a:fillRect/>
                </a:stretch>
              </p:blipFill>
              <p:spPr bwMode="auto">
                <a:xfrm>
                  <a:off x="820941" y="467545"/>
                  <a:ext cx="1440160" cy="86409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24" name="Picture 22" descr="happybeing-CI-내부결재용">
                  <a:extLst>
                    <a:ext uri="{FF2B5EF4-FFF2-40B4-BE49-F238E27FC236}">
                      <a16:creationId xmlns:a16="http://schemas.microsoft.com/office/drawing/2014/main" id="{55447C6A-F868-428D-AE3B-355C8701E15F}"/>
                    </a:ext>
                  </a:extLst>
                </p:cNvPr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t="80064"/>
                <a:stretch>
                  <a:fillRect/>
                </a:stretch>
              </p:blipFill>
              <p:spPr bwMode="auto">
                <a:xfrm>
                  <a:off x="836057" y="1331639"/>
                  <a:ext cx="1440160" cy="2434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EFFA94B-1740-467D-8C37-50BE66D07842}"/>
                  </a:ext>
                </a:extLst>
              </p:cNvPr>
              <p:cNvSpPr txBox="1"/>
              <p:nvPr/>
            </p:nvSpPr>
            <p:spPr>
              <a:xfrm>
                <a:off x="3847068" y="3458852"/>
                <a:ext cx="4425300" cy="113121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7200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위 촉 장</a:t>
                </a: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9A8CB9CF-7BEE-45DC-9680-52364331F7D4}"/>
                  </a:ext>
                </a:extLst>
              </p:cNvPr>
              <p:cNvSpPr txBox="1"/>
              <p:nvPr/>
            </p:nvSpPr>
            <p:spPr>
              <a:xfrm>
                <a:off x="2144067" y="6775175"/>
                <a:ext cx="8276185" cy="4470721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 anchor="t" anchorCtr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사회 일반의 이익에 공여하며</a:t>
                </a:r>
                <a:endParaRPr lang="en-US" altLang="ko-KR" sz="3200" b="1" dirty="0">
                  <a:latin typeface="궁서체" panose="02030609000101010101" pitchFamily="17" charset="-127"/>
                  <a:ea typeface="궁서체" panose="02030609000101010101" pitchFamily="17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우리 재단이 추구하는 바 공익 목적의 </a:t>
                </a:r>
                <a:endParaRPr lang="en-US" altLang="ko-KR" sz="3200" b="1" dirty="0">
                  <a:latin typeface="궁서체" panose="02030609000101010101" pitchFamily="17" charset="-127"/>
                  <a:ea typeface="궁서체" panose="02030609000101010101" pitchFamily="17" charset="-127"/>
                </a:endParaRPr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사업에 기여해 주실 것으로 기대하며</a:t>
                </a:r>
                <a:endParaRPr lang="en-US" altLang="ko-KR" sz="3200" b="1" dirty="0">
                  <a:latin typeface="궁서체" panose="02030609000101010101" pitchFamily="17" charset="-127"/>
                  <a:ea typeface="궁서체" panose="02030609000101010101" pitchFamily="17" charset="-127"/>
                </a:endParaRPr>
              </a:p>
              <a:p>
                <a:pPr algn="ctr"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귀하를 </a:t>
                </a:r>
                <a:r>
                  <a:rPr lang="ko-KR" altLang="en-US" sz="3200" b="1" dirty="0" err="1">
                    <a:latin typeface="궁서체" panose="02030609000101010101" pitchFamily="17" charset="-127"/>
                    <a:ea typeface="궁서체" panose="02030609000101010101" pitchFamily="17" charset="-127"/>
                  </a:rPr>
                  <a:t>경상남도지회의</a:t>
                </a: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 </a:t>
                </a:r>
                <a:endParaRPr lang="en-US" altLang="ko-KR" sz="3200" b="1" dirty="0">
                  <a:latin typeface="궁서체" panose="02030609000101010101" pitchFamily="17" charset="-127"/>
                  <a:ea typeface="궁서체" panose="02030609000101010101" pitchFamily="17" charset="-127"/>
                </a:endParaRPr>
              </a:p>
              <a:p>
                <a:pPr algn="ctr">
                  <a:lnSpc>
                    <a:spcPct val="150000"/>
                  </a:lnSpc>
                  <a:spcAft>
                    <a:spcPts val="1000"/>
                  </a:spcAft>
                </a:pP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자문위원으로 위촉합니다</a:t>
                </a:r>
                <a:r>
                  <a:rPr lang="en-US" altLang="ko-KR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.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altLang="ko-KR" sz="36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                    </a:t>
                </a:r>
                <a:r>
                  <a:rPr lang="en-US" altLang="ko-KR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2026</a:t>
                </a: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년  </a:t>
                </a:r>
                <a:r>
                  <a:rPr lang="en-US" altLang="ko-KR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8</a:t>
                </a: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월  </a:t>
                </a:r>
                <a:r>
                  <a:rPr lang="en-US" altLang="ko-KR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9</a:t>
                </a:r>
                <a:r>
                  <a:rPr lang="ko-KR" altLang="en-US" sz="3200" b="1" dirty="0">
                    <a:latin typeface="궁서체" panose="02030609000101010101" pitchFamily="17" charset="-127"/>
                    <a:ea typeface="궁서체" panose="02030609000101010101" pitchFamily="17" charset="-127"/>
                  </a:rPr>
                  <a:t>일</a:t>
                </a:r>
                <a:endParaRPr lang="en-US" altLang="ko-KR" sz="3200" b="1" dirty="0">
                  <a:latin typeface="궁서체" panose="02030609000101010101" pitchFamily="17" charset="-127"/>
                  <a:ea typeface="궁서체" panose="02030609000101010101" pitchFamily="17" charset="-127"/>
                </a:endParaRPr>
              </a:p>
            </p:txBody>
          </p:sp>
          <p:grpSp>
            <p:nvGrpSpPr>
              <p:cNvPr id="18" name="그룹 17">
                <a:extLst>
                  <a:ext uri="{FF2B5EF4-FFF2-40B4-BE49-F238E27FC236}">
                    <a16:creationId xmlns:a16="http://schemas.microsoft.com/office/drawing/2014/main" id="{3439613B-335C-4A3D-B5A2-F5CD1C843361}"/>
                  </a:ext>
                </a:extLst>
              </p:cNvPr>
              <p:cNvGrpSpPr/>
              <p:nvPr/>
            </p:nvGrpSpPr>
            <p:grpSpPr>
              <a:xfrm>
                <a:off x="3351147" y="11561642"/>
                <a:ext cx="6402464" cy="1025164"/>
                <a:chOff x="3565493" y="7508673"/>
                <a:chExt cx="7233174" cy="862760"/>
              </a:xfrm>
              <a:solidFill>
                <a:schemeClr val="bg1"/>
              </a:solidFill>
            </p:grpSpPr>
            <p:sp>
              <p:nvSpPr>
                <p:cNvPr id="20" name="TextBox 14">
                  <a:extLst>
                    <a:ext uri="{FF2B5EF4-FFF2-40B4-BE49-F238E27FC236}">
                      <a16:creationId xmlns:a16="http://schemas.microsoft.com/office/drawing/2014/main" id="{A5E1F605-4832-461A-B743-0AB60A8A1E80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565493" y="7508673"/>
                  <a:ext cx="7233174" cy="543941"/>
                </a:xfrm>
                <a:prstGeom prst="rect">
                  <a:avLst/>
                </a:pr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1pPr>
                  <a:lvl2pPr marL="742950" indent="-28575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2pPr>
                  <a:lvl3pPr marL="11430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3pPr>
                  <a:lvl4pPr marL="16002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4pPr>
                  <a:lvl5pPr marL="2057400" indent="-228600"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5pPr>
                  <a:lvl6pPr marL="25146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6pPr>
                  <a:lvl7pPr marL="29718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7pPr>
                  <a:lvl8pPr marL="34290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8pPr>
                  <a:lvl9pPr marL="3886200" indent="-228600" defTabSz="4572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Calibri" panose="020F0502020204030204" pitchFamily="34" charset="0"/>
                    </a:defRPr>
                  </a:lvl9pPr>
                </a:lstStyle>
                <a:p>
                  <a:pPr eaLnBrk="1" hangingPunct="1"/>
                  <a:r>
                    <a:rPr lang="ko-KR" altLang="en-US" sz="3600" b="1" dirty="0">
                      <a:latin typeface="궁서" panose="02030600000101010101" pitchFamily="18" charset="-127"/>
                      <a:ea typeface="궁서" panose="02030600000101010101" pitchFamily="18" charset="-127"/>
                    </a:rPr>
                    <a:t>재단법인 </a:t>
                  </a:r>
                  <a:r>
                    <a:rPr lang="ko-KR" altLang="en-US" sz="3600" b="1" dirty="0" err="1">
                      <a:latin typeface="궁서" panose="02030600000101010101" pitchFamily="18" charset="-127"/>
                      <a:ea typeface="궁서" panose="02030600000101010101" pitchFamily="18" charset="-127"/>
                    </a:rPr>
                    <a:t>행복한지역발전재단</a:t>
                  </a:r>
                  <a:r>
                    <a:rPr lang="ko-KR" altLang="en-US" sz="3600" b="1" dirty="0">
                      <a:latin typeface="궁서" panose="02030600000101010101" pitchFamily="18" charset="-127"/>
                      <a:ea typeface="궁서" panose="02030600000101010101" pitchFamily="18" charset="-127"/>
                    </a:rPr>
                    <a:t> </a:t>
                  </a:r>
                </a:p>
              </p:txBody>
            </p:sp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A85E81E9-1710-4C24-A371-DB1071977C87}"/>
                    </a:ext>
                  </a:extLst>
                </p:cNvPr>
                <p:cNvSpPr txBox="1"/>
                <p:nvPr/>
              </p:nvSpPr>
              <p:spPr>
                <a:xfrm>
                  <a:off x="3565493" y="8060610"/>
                  <a:ext cx="6943156" cy="310823"/>
                </a:xfrm>
                <a:prstGeom prst="rect">
                  <a:avLst/>
                </a:prstGeom>
                <a:grpFill/>
              </p:spPr>
              <p:txBody>
                <a:bodyPr wrap="square">
                  <a:spAutoFit/>
                </a:bodyPr>
                <a:lstStyle/>
                <a:p>
                  <a:pPr algn="ctr" eaLnBrk="1" fontAlgn="auto" hangingPunct="1">
                    <a:spcBef>
                      <a:spcPts val="0"/>
                    </a:spcBef>
                    <a:spcAft>
                      <a:spcPts val="0"/>
                    </a:spcAft>
                    <a:defRPr/>
                  </a:pPr>
                  <a:r>
                    <a:rPr lang="en-US" altLang="ko-KR" b="1" dirty="0">
                      <a:latin typeface="궁서" panose="02030600000101010101" pitchFamily="18" charset="-127"/>
                      <a:ea typeface="궁서" panose="02030600000101010101" pitchFamily="18" charset="-127"/>
                    </a:rPr>
                    <a:t>FOUNDATION FOR THE AMENITY DEVELOPMENT</a:t>
                  </a:r>
                  <a:endParaRPr lang="ko-KR" altLang="en-US" b="1" dirty="0">
                    <a:latin typeface="궁서" panose="02030600000101010101" pitchFamily="18" charset="-127"/>
                    <a:ea typeface="궁서" panose="02030600000101010101" pitchFamily="18" charset="-127"/>
                  </a:endParaRPr>
                </a:p>
              </p:txBody>
            </p:sp>
          </p:grpSp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DD798216-CB30-4EC6-9D75-4C992104049A}"/>
                  </a:ext>
                </a:extLst>
              </p:cNvPr>
              <p:cNvSpPr txBox="1"/>
              <p:nvPr/>
            </p:nvSpPr>
            <p:spPr>
              <a:xfrm>
                <a:off x="2601731" y="12846017"/>
                <a:ext cx="6973924" cy="92333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ko-KR" altLang="en-US" sz="5400" dirty="0">
                    <a:latin typeface="궁서" panose="02030600000101010101" pitchFamily="18" charset="-127"/>
                    <a:ea typeface="궁서" panose="02030600000101010101" pitchFamily="18" charset="-127"/>
                  </a:rPr>
                  <a:t>이사장   문    현</a:t>
                </a:r>
              </a:p>
            </p:txBody>
          </p:sp>
        </p:grp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3CD6DA2-BDAC-4FBE-A26B-73366B6C9C22}"/>
                </a:ext>
              </a:extLst>
            </p:cNvPr>
            <p:cNvSpPr txBox="1"/>
            <p:nvPr/>
          </p:nvSpPr>
          <p:spPr>
            <a:xfrm>
              <a:off x="2477029" y="2829704"/>
              <a:ext cx="4075350" cy="3770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ko-KR" altLang="en-US" sz="2000" b="1" dirty="0">
                <a:latin typeface="궁서체" panose="02030609000101010101" pitchFamily="17" charset="-127"/>
                <a:ea typeface="궁서체" panose="02030609000101010101" pitchFamily="17" charset="-127"/>
              </a:endParaRPr>
            </a:p>
          </p:txBody>
        </p:sp>
      </p:grpSp>
      <p:pic>
        <p:nvPicPr>
          <p:cNvPr id="6" name="그림 5" descr="패턴, 모티프, 직사각형, 예술이(가) 표시된 사진&#10;&#10;자동 생성된 설명">
            <a:extLst>
              <a:ext uri="{FF2B5EF4-FFF2-40B4-BE49-F238E27FC236}">
                <a16:creationId xmlns:a16="http://schemas.microsoft.com/office/drawing/2014/main" id="{BC64CE3D-71AC-E156-47A3-D239D0D5383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66286" y="13116752"/>
            <a:ext cx="1620000" cy="1620000"/>
          </a:xfrm>
          <a:prstGeom prst="rect">
            <a:avLst/>
          </a:prstGeom>
        </p:spPr>
      </p:pic>
      <p:pic>
        <p:nvPicPr>
          <p:cNvPr id="9" name="그림 8" descr="텍스트, 폰트, 로고, 그래픽이(가) 표시된 사진&#10;&#10;자동 생성된 설명">
            <a:extLst>
              <a:ext uri="{FF2B5EF4-FFF2-40B4-BE49-F238E27FC236}">
                <a16:creationId xmlns:a16="http://schemas.microsoft.com/office/drawing/2014/main" id="{4EC327C3-3A00-8FDD-3E46-86073B1DCA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495" y="12122359"/>
            <a:ext cx="1231107" cy="92333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8E8FBE-FE1D-4388-4E91-D3E9980EF84E}"/>
              </a:ext>
            </a:extLst>
          </p:cNvPr>
          <p:cNvSpPr txBox="1"/>
          <p:nvPr/>
        </p:nvSpPr>
        <p:spPr>
          <a:xfrm>
            <a:off x="5414682" y="5110686"/>
            <a:ext cx="5239712" cy="12003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ko-KR" altLang="en-US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  성 명 </a:t>
            </a:r>
            <a:r>
              <a:rPr lang="en-US" altLang="ko-KR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: </a:t>
            </a:r>
            <a:r>
              <a:rPr lang="ko-KR" altLang="en-US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정 상 화</a:t>
            </a:r>
            <a:endParaRPr lang="en-US" altLang="ko-KR" sz="2400" b="1" dirty="0">
              <a:latin typeface="궁서체" panose="02030609000101010101" pitchFamily="17" charset="-127"/>
              <a:ea typeface="궁서체" panose="02030609000101010101" pitchFamily="17" charset="-127"/>
            </a:endParaRPr>
          </a:p>
          <a:p>
            <a:r>
              <a:rPr lang="ko-KR" altLang="en-US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  직 위 </a:t>
            </a:r>
            <a:r>
              <a:rPr lang="en-US" altLang="ko-KR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: </a:t>
            </a:r>
            <a:r>
              <a:rPr lang="ko-KR" altLang="en-US" sz="36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자문위원</a:t>
            </a:r>
            <a:endParaRPr lang="en-US" altLang="ko-KR" sz="3600" b="1" dirty="0">
              <a:latin typeface="궁서체" panose="02030609000101010101" pitchFamily="17" charset="-127"/>
              <a:ea typeface="궁서체" panose="02030609000101010101" pitchFamily="17" charset="-12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FC170A-F845-7305-C610-E3C27CA6474F}"/>
              </a:ext>
            </a:extLst>
          </p:cNvPr>
          <p:cNvSpPr txBox="1"/>
          <p:nvPr/>
        </p:nvSpPr>
        <p:spPr>
          <a:xfrm>
            <a:off x="2019546" y="3093644"/>
            <a:ext cx="4529165" cy="4001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제</a:t>
            </a:r>
            <a:r>
              <a:rPr lang="en-US" altLang="ko-KR" sz="20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2026-73</a:t>
            </a:r>
            <a:r>
              <a:rPr lang="ko-KR" altLang="en-US" sz="2000" b="1" dirty="0">
                <a:latin typeface="궁서체" panose="02030609000101010101" pitchFamily="17" charset="-127"/>
                <a:ea typeface="궁서체" panose="02030609000101010101" pitchFamily="17" charset="-127"/>
              </a:rPr>
              <a:t>호</a:t>
            </a:r>
          </a:p>
        </p:txBody>
      </p:sp>
    </p:spTree>
    <p:extLst>
      <p:ext uri="{BB962C8B-B14F-4D97-AF65-F5344CB8AC3E}">
        <p14:creationId xmlns:p14="http://schemas.microsoft.com/office/powerpoint/2010/main" val="1618341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954</TotalTime>
  <Words>55</Words>
  <Application>Microsoft Office PowerPoint</Application>
  <PresentationFormat>사용자 지정</PresentationFormat>
  <Paragraphs>13</Paragraphs>
  <Slides>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</vt:i4>
      </vt:variant>
    </vt:vector>
  </HeadingPairs>
  <TitlesOfParts>
    <vt:vector size="8" baseType="lpstr">
      <vt:lpstr>궁서</vt:lpstr>
      <vt:lpstr>궁서체</vt:lpstr>
      <vt:lpstr>Arial</vt:lpstr>
      <vt:lpstr>Calibri</vt:lpstr>
      <vt:lpstr>Calibri Light</vt:lpstr>
      <vt:lpstr>Office 테마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subject>위촉장</dc:subject>
  <dc:creator>김남호</dc:creator>
  <cp:keywords/>
  <cp:lastModifiedBy>문현</cp:lastModifiedBy>
  <cp:revision>355</cp:revision>
  <cp:lastPrinted>2024-01-15T12:30:11Z</cp:lastPrinted>
  <dcterms:created xsi:type="dcterms:W3CDTF">2018-11-05T04:06:29Z</dcterms:created>
  <dcterms:modified xsi:type="dcterms:W3CDTF">2026-08-09T00:02:43Z</dcterms:modified>
</cp:coreProperties>
</file>